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6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6" r:id="rId9"/>
    <p:sldId id="262" r:id="rId10"/>
    <p:sldId id="263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396E6-3F69-42D4-B603-A91B270A778B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774DB-A2A2-43ED-9EC3-AE80570DC0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585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396E6-3F69-42D4-B603-A91B270A778B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774DB-A2A2-43ED-9EC3-AE80570DC0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4058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396E6-3F69-42D4-B603-A91B270A778B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774DB-A2A2-43ED-9EC3-AE80570DC0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802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396E6-3F69-42D4-B603-A91B270A778B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774DB-A2A2-43ED-9EC3-AE80570DC0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5761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396E6-3F69-42D4-B603-A91B270A778B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774DB-A2A2-43ED-9EC3-AE80570DC0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608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396E6-3F69-42D4-B603-A91B270A778B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774DB-A2A2-43ED-9EC3-AE80570DC0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613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396E6-3F69-42D4-B603-A91B270A778B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774DB-A2A2-43ED-9EC3-AE80570DC0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4330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396E6-3F69-42D4-B603-A91B270A778B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774DB-A2A2-43ED-9EC3-AE80570DC0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665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396E6-3F69-42D4-B603-A91B270A778B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774DB-A2A2-43ED-9EC3-AE80570DC0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7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396E6-3F69-42D4-B603-A91B270A778B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774DB-A2A2-43ED-9EC3-AE80570DC0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582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396E6-3F69-42D4-B603-A91B270A778B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774DB-A2A2-43ED-9EC3-AE80570DC0F9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05262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396E6-3F69-42D4-B603-A91B270A778B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774DB-A2A2-43ED-9EC3-AE80570DC0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8043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396E6-3F69-42D4-B603-A91B270A778B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774DB-A2A2-43ED-9EC3-AE80570DC0F9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278447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396E6-3F69-42D4-B603-A91B270A778B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774DB-A2A2-43ED-9EC3-AE80570DC0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110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396E6-3F69-42D4-B603-A91B270A778B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774DB-A2A2-43ED-9EC3-AE80570DC0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8395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396E6-3F69-42D4-B603-A91B270A778B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774DB-A2A2-43ED-9EC3-AE80570DC0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145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D396E6-3F69-42D4-B603-A91B270A778B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55774DB-A2A2-43ED-9EC3-AE80570DC0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197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  <p:sldLayoutId id="2147483879" r:id="rId13"/>
    <p:sldLayoutId id="2147483880" r:id="rId14"/>
    <p:sldLayoutId id="2147483881" r:id="rId15"/>
    <p:sldLayoutId id="214748388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609601"/>
            <a:ext cx="9144000" cy="360218"/>
          </a:xfrm>
        </p:spPr>
        <p:txBody>
          <a:bodyPr>
            <a:normAutofit fontScale="90000"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 дошкольное  образовательное  учреждение  «Детский  сад  </a:t>
            </a:r>
            <a:r>
              <a:rPr lang="ru-RU" sz="1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328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Центрального  района  Волгограда»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7018" y="1579418"/>
            <a:ext cx="9144000" cy="4114800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ru-RU" sz="2900" b="1" i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</a:t>
            </a:r>
            <a:r>
              <a:rPr lang="ru-RU" sz="2900" b="1" i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сетевой проект</a:t>
            </a:r>
          </a:p>
          <a:p>
            <a:pPr algn="ctr"/>
            <a:r>
              <a:rPr lang="ru-RU" sz="29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«Мосты Дружбы»</a:t>
            </a:r>
          </a:p>
          <a:p>
            <a:pPr algn="ctr"/>
            <a:endParaRPr lang="ru-RU" sz="20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«Использование мнемотехники </a:t>
            </a:r>
          </a:p>
          <a:p>
            <a:pPr algn="ctr"/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один из приёмов при заучивании стихотворений детьми дошкольного возраста»</a:t>
            </a:r>
          </a:p>
          <a:p>
            <a:pPr algn="ctr"/>
            <a:endParaRPr lang="ru-RU" sz="28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</a:t>
            </a:r>
          </a:p>
          <a:p>
            <a:pPr algn="r"/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Холопкина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Светлана </a:t>
            </a:r>
          </a:p>
          <a:p>
            <a:pPr algn="r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Владимировна</a:t>
            </a:r>
            <a:endParaRPr lang="ru-RU" sz="1800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16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b="1" i="1" kern="1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</a:t>
            </a:r>
            <a:r>
              <a:rPr lang="ru-RU" sz="2400" i="1" kern="1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2400" kern="1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Создание условий для ознакомления педагогов с мнемотехникой как с одним из приёмов заучивания стихотворений с детьми дошкольного возраста.</a:t>
            </a:r>
            <a:r>
              <a:rPr lang="ru-RU" sz="24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107000"/>
              </a:lnSpc>
            </a:pPr>
            <a:r>
              <a:rPr lang="ru-RU" sz="2400" b="1" i="1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Задачи:</a:t>
            </a:r>
            <a:endParaRPr lang="ru-RU" sz="2400" b="1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sz="2400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познакомить педагогов с одним из нетрадиционных приёмов заучивания стихотворений - мнемотехникой</a:t>
            </a:r>
            <a:endParaRPr lang="ru-RU" sz="24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sz="2400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вовлечь педагогов в совместную деятельность по использованию мнемотехники при заучивании стихотворений</a:t>
            </a:r>
            <a:endParaRPr lang="ru-RU" sz="24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sz="2400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формировать у участников мастер-класса мотивацию на использование в своей работе мнемотехники при заучивании стихотворений с </a:t>
            </a:r>
            <a:r>
              <a:rPr lang="ru-RU" sz="2400" kern="1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детьми</a:t>
            </a:r>
            <a:endParaRPr lang="ru-RU" sz="24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028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детского возраста – ограниченность словарного запаса и сложности в правильном произношении слов и построении предложения должны быть учтены при первичном восприятии материала, последующих заучивании и закреплении.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 algn="just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 ребенка каким-нибудь неизвестным ему пяти словам – он будет долго и напрасно мучиться, но свяжите двадцать таких же слов с картинками, и он усвоит их на лету»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К.  Д. Ушинский</a:t>
            </a:r>
            <a:r>
              <a:rPr lang="ru-RU" dirty="0"/>
              <a:t>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4849" y="2209508"/>
            <a:ext cx="3239798" cy="3831853"/>
          </a:xfrm>
          <a:prstGeom prst="rect">
            <a:avLst/>
          </a:prstGeom>
          <a:effectLst>
            <a:glow rad="127000">
              <a:schemeClr val="tx1">
                <a:lumMod val="65000"/>
                <a:lumOff val="3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430127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31850" y="387926"/>
            <a:ext cx="8871987" cy="1655477"/>
          </a:xfrm>
        </p:spPr>
        <p:txBody>
          <a:bodyPr>
            <a:normAutofit fontScale="90000"/>
          </a:bodyPr>
          <a:lstStyle/>
          <a:p>
            <a:pPr marL="274320" lvl="0" indent="-274320" algn="ctr">
              <a:lnSpc>
                <a:spcPct val="100000"/>
              </a:lnSpc>
              <a:spcBef>
                <a:spcPts val="600"/>
              </a:spcBef>
              <a:defRPr/>
            </a:pPr>
            <a:r>
              <a:rPr lang="ru-RU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Мнемотехника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18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(в </a:t>
            </a:r>
            <a:r>
              <a:rPr lang="ru-RU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переводе с греческого – искусство запоминания)</a:t>
            </a:r>
            <a:r>
              <a:rPr lang="en-US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en-US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– </a:t>
            </a:r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это специально разработанные приёмы и способы, обеспечивающие эффективное запоминание, сохранение и воспроизведение информации. 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634482" y="2220686"/>
            <a:ext cx="6419460" cy="4068147"/>
          </a:xfrm>
        </p:spPr>
        <p:txBody>
          <a:bodyPr>
            <a:normAutofit fontScale="92500" lnSpcReduction="20000"/>
          </a:bodyPr>
          <a:lstStyle/>
          <a:p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мнемотехники.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работы.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Выразительное чтение стихотворения и сообщение о заучивании его детьми.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вопросов по содержанию текста, выяснение непонятных слов, разбор и разъяснение подтекста 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Совместный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подбор или разбор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мнемотаблиц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соотнесение их к словам или тексту стихотворения</a:t>
            </a:r>
          </a:p>
          <a:p>
            <a:pPr lvl="0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Чтение с опорой на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мнемотаблицы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(ребенок повторяет каждую строчку)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Самостоятельное воспроизведение стихотворения с опорой на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мнемотаблицы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(воспроизведение по частям, постепенно, затем все вместе.)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9471" y="2272004"/>
            <a:ext cx="4431117" cy="418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83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Мнемотехника строится от простого к сложному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1455" y="1270000"/>
            <a:ext cx="8142547" cy="48975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9238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3853" y="662473"/>
            <a:ext cx="4147425" cy="4568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7779" y="662473"/>
            <a:ext cx="4002833" cy="4605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573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461" y="3774233"/>
            <a:ext cx="4173894" cy="286449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461" y="321905"/>
            <a:ext cx="4173894" cy="313042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25" y="3774233"/>
            <a:ext cx="4173894" cy="286449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24" y="321906"/>
            <a:ext cx="4173895" cy="3130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198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7802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«Цепочка»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637" y="1447264"/>
            <a:ext cx="5439747" cy="5074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606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609599"/>
            <a:ext cx="8877213" cy="5389985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Вывод.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немотехника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облегчает запоминание стихотворений. Дети с удовольствием запоминают информацию.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овладении приемами работы с 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мнемотаблицами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мы не только заучиваем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стихотворения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наизусть, но и тем самым развиваем и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речь,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основные психические процессы - память, внимание, образное мышление. Мнемотехника помогает сделать процесс запоминания стихотворений в нашем случае более простым, интересным, творческим.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77334" y="2733869"/>
            <a:ext cx="8596668" cy="2248678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392426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478</TotalTime>
  <Words>268</Words>
  <Application>Microsoft Office PowerPoint</Application>
  <PresentationFormat>Широкоэкранный</PresentationFormat>
  <Paragraphs>37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Times New Roman</vt:lpstr>
      <vt:lpstr>Trebuchet MS</vt:lpstr>
      <vt:lpstr>Wingdings 3</vt:lpstr>
      <vt:lpstr>Аспект</vt:lpstr>
      <vt:lpstr>Муниципальное  дошкольное  образовательное  учреждение  «Детский  сад  № 328  Центрального  района  Волгограда»</vt:lpstr>
      <vt:lpstr>Цель. Создание условий для ознакомления педагогов с мнемотехникой как с одним из приёмов заучивания стихотворений с детьми дошкольного возраста. </vt:lpstr>
      <vt:lpstr>Проблемы детского возраста – ограниченность словарного запаса и сложности в правильном произношении слов и построении предложения должны быть учтены при первичном восприятии материала, последующих заучивании и закреплении.</vt:lpstr>
      <vt:lpstr>Мнемотехника (в переводе с греческого – искусство запоминания)  – это специально разработанные приёмы и способы, обеспечивающие эффективное запоминание, сохранение и воспроизведение информации. </vt:lpstr>
      <vt:lpstr>Мнемотехника строится от простого к сложному</vt:lpstr>
      <vt:lpstr>Презентация PowerPoint</vt:lpstr>
      <vt:lpstr>Презентация PowerPoint</vt:lpstr>
      <vt:lpstr>«Цепочка»</vt:lpstr>
      <vt:lpstr>Вывод. Мнемотехника облегчает запоминание стихотворений. Дети с удовольствием запоминают информацию. В овладении приемами работы с мнемотаблицами, мы не только заучиваем стихотворения наизусть, но и тем самым развиваем и речь, и основные психические процессы - память, внимание, образное мышление. Мнемотехника помогает сделать процесс запоминания стихотворений в нашем случае более простым, интересным, творческим. 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 дошкольное  образовательное  учреждение  «Детский  сад  № 53  Центрального  района  Волгограда»</dc:title>
  <dc:creator>2019</dc:creator>
  <cp:lastModifiedBy>User</cp:lastModifiedBy>
  <cp:revision>27</cp:revision>
  <dcterms:created xsi:type="dcterms:W3CDTF">2025-01-16T10:51:44Z</dcterms:created>
  <dcterms:modified xsi:type="dcterms:W3CDTF">2026-01-20T12:51:17Z</dcterms:modified>
</cp:coreProperties>
</file>